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989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Artificial Intelligence in Prototyping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408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growing role of AI in prototyping, examining how it's changing the way we design and develop products. We'll delve into various AI-powered tools and techniques, highlighting their impact on the speed and efficiency of the prototyping process.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7171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7247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698688"/>
            <a:ext cx="208502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ShaTech jsjk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678894"/>
            <a:ext cx="717351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Future of AI Prototyping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219081" y="1734979"/>
            <a:ext cx="30480" cy="5817870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27504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0126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63062" y="212574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592110" y="1981795"/>
            <a:ext cx="28635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Increased Automation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592110" y="247280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will automate more prototyping tasks, enabling faster and more efficient development.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29660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0341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2821" y="4147304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592110" y="4003358"/>
            <a:ext cx="35144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Advanced Code Generation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592110" y="4494371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models will become more sophisticated, generating increasingly complex and intelligent code.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31817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60557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7940" y="6168866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592110" y="6024920"/>
            <a:ext cx="31011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Collaboration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592110" y="651593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will facilitate seamless collaboration between designers, developers, and stakeholders.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903505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Accelerating Product Development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30310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Faster Feedback Cycles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streamlines prototyping by providing instant feedback on designs and iterations, enabling rapid adjustments and quicker development cycles.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370629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Reduced Development Costs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tools can automate repetitive tasks, minimizing manual effort and lowering overall development costs.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3095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Chatbots: Exploring Code Generation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672840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39501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Completion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444115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can complete code snippets based on context, saving time and reducing errors.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672840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9164" y="39501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Optimization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9164" y="444115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chatbots can optimize code for better performance and readability.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7617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Cloud Development Environments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51805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3820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4873109"/>
            <a:ext cx="3522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 platforms provide scalable resources for demanding AI prototyping workloads.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42" y="351805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7142" y="43820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Collaboration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57142" y="4873109"/>
            <a:ext cx="3522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Cloud-based environments facilitate seamless collaboration among team members, regardless of location.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299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320" y="3696414"/>
            <a:ext cx="6831806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Local Developer Assistants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20" y="4733211"/>
            <a:ext cx="6466880" cy="9695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90613" y="6066234"/>
            <a:ext cx="2693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Suggestions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90613" y="6548199"/>
            <a:ext cx="5982295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assistants suggest code completions and offer real-time feedback during development.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733211"/>
            <a:ext cx="6466880" cy="9695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7492" y="6066234"/>
            <a:ext cx="2693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Error Detection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57492" y="6548199"/>
            <a:ext cx="5982295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assists in identifying and fixing coding errors, improving code quality and reducing debugging time.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869489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Converting Designs to Prototypes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2765" y="2850356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4250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Design Input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2916079"/>
            <a:ext cx="78895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tools can analyze designs and translate them into functional prototypes.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3715" y="4457581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Generation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554974"/>
            <a:ext cx="7054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generates code based on the design, reducing manual coding efforts.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071" y="6294001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00380"/>
            <a:ext cx="27504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Prototype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result is a fully functional prototype that reflects the design.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34547"/>
            <a:ext cx="855666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Building Prototypes from Scratch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314099"/>
            <a:ext cx="2150269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2757011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5609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Concept Definition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051929"/>
            <a:ext cx="7555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helps in defining the core functionality and features of the prototype.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678555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3817144"/>
            <a:ext cx="4300657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1333" y="4260056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Generation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554974"/>
            <a:ext cx="61793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generates code based on user inputs and requirements.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181600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320189"/>
            <a:ext cx="6451163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41333" y="5960626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5670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Prototyping Iteration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058019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facilitates rapid iteration and refinement of the prototype based on feedback.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099" y="621030"/>
            <a:ext cx="5991582" cy="627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Prompting Best Practices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90099" y="1699617"/>
            <a:ext cx="3612594" cy="744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342073" y="2726769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Clear Instructions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0099" y="3175635"/>
            <a:ext cx="3612594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detailed and unambiguous instructions for accurate code generation.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1307" y="1699617"/>
            <a:ext cx="3612594" cy="744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77552" y="2726769"/>
            <a:ext cx="274010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Contextual Information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41307" y="3175635"/>
            <a:ext cx="361259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 relevant information about the project and its purpose.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0099" y="5049083"/>
            <a:ext cx="3612594" cy="744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342073" y="6076236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Specific Examples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90099" y="6525101"/>
            <a:ext cx="3612594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 specific examples to guide AI in understanding desired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47061"/>
            <a:ext cx="620351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Overcoming Challenges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657" y="2584847"/>
            <a:ext cx="4164092" cy="41640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54" y="2584847"/>
            <a:ext cx="4164092" cy="416409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652" y="2584847"/>
            <a:ext cx="4164092" cy="41640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2025-01-19T12:37:00Z</dcterms:created>
  <dcterms:modified xsi:type="dcterms:W3CDTF">2025-01-19T12:37:00Z</dcterms:modified>
</cp:coreProperties>
</file>